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4"/>
  </p:notesMasterIdLst>
  <p:handoutMasterIdLst>
    <p:handoutMasterId r:id="rId25"/>
  </p:handoutMasterIdLst>
  <p:sldIdLst>
    <p:sldId id="469" r:id="rId2"/>
    <p:sldId id="559" r:id="rId3"/>
    <p:sldId id="562" r:id="rId4"/>
    <p:sldId id="561" r:id="rId5"/>
    <p:sldId id="563" r:id="rId6"/>
    <p:sldId id="564" r:id="rId7"/>
    <p:sldId id="565" r:id="rId8"/>
    <p:sldId id="566" r:id="rId9"/>
    <p:sldId id="568" r:id="rId10"/>
    <p:sldId id="569" r:id="rId11"/>
    <p:sldId id="570" r:id="rId12"/>
    <p:sldId id="571" r:id="rId13"/>
    <p:sldId id="572" r:id="rId14"/>
    <p:sldId id="573" r:id="rId15"/>
    <p:sldId id="574" r:id="rId16"/>
    <p:sldId id="575" r:id="rId17"/>
    <p:sldId id="576" r:id="rId18"/>
    <p:sldId id="577" r:id="rId19"/>
    <p:sldId id="578" r:id="rId20"/>
    <p:sldId id="579" r:id="rId21"/>
    <p:sldId id="580" r:id="rId22"/>
    <p:sldId id="534" r:id="rId23"/>
  </p:sldIdLst>
  <p:sldSz cx="12192000" cy="6858000"/>
  <p:notesSz cx="7010400" cy="9296400"/>
  <p:defaultText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78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190" autoAdjust="0"/>
    <p:restoredTop sz="58813" autoAdjust="0"/>
  </p:normalViewPr>
  <p:slideViewPr>
    <p:cSldViewPr snapToGrid="0">
      <p:cViewPr varScale="1">
        <p:scale>
          <a:sx n="66" d="100"/>
          <a:sy n="66" d="100"/>
        </p:scale>
        <p:origin x="58" y="197"/>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56" d="100"/>
          <a:sy n="56" d="100"/>
        </p:scale>
        <p:origin x="28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F866AFEA-247F-4C23-95B4-54259BD97360}" type="datetimeFigureOut">
              <a:rPr lang="en-US" smtClean="0"/>
              <a:t>4/2/2025</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0811FAE4-FD11-49F2-A793-48B22BB2E85E}" type="slidenum">
              <a:rPr lang="en-US" smtClean="0"/>
              <a:t>‹#›</a:t>
            </a:fld>
            <a:endParaRPr lang="en-US"/>
          </a:p>
        </p:txBody>
      </p:sp>
    </p:spTree>
    <p:extLst>
      <p:ext uri="{BB962C8B-B14F-4D97-AF65-F5344CB8AC3E}">
        <p14:creationId xmlns:p14="http://schemas.microsoft.com/office/powerpoint/2010/main" val="5189135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9A815BDE-6312-47F1-BB0C-D0A6FE2F1DE2}" type="datetimeFigureOut">
              <a:rPr lang="en-US" smtClean="0"/>
              <a:t>4/2/2025</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C105F73A-5BDC-44AB-92D6-0AEF839671A8}" type="slidenum">
              <a:rPr lang="en-US" smtClean="0"/>
              <a:t>‹#›</a:t>
            </a:fld>
            <a:endParaRPr lang="en-US"/>
          </a:p>
        </p:txBody>
      </p:sp>
    </p:spTree>
    <p:extLst>
      <p:ext uri="{BB962C8B-B14F-4D97-AF65-F5344CB8AC3E}">
        <p14:creationId xmlns:p14="http://schemas.microsoft.com/office/powerpoint/2010/main" val="1606481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sz="1400" baseline="0"/>
          </a:p>
        </p:txBody>
      </p:sp>
      <p:sp>
        <p:nvSpPr>
          <p:cNvPr id="4" name="Slide Number Placeholder 3"/>
          <p:cNvSpPr>
            <a:spLocks noGrp="1"/>
          </p:cNvSpPr>
          <p:nvPr>
            <p:ph type="sldNum" sz="quarter" idx="10"/>
          </p:nvPr>
        </p:nvSpPr>
        <p:spPr/>
        <p:txBody>
          <a:bodyPr/>
          <a:lstStyle/>
          <a:p>
            <a:fld id="{C105F73A-5BDC-44AB-92D6-0AEF839671A8}" type="slidenum">
              <a:rPr lang="en-US" smtClean="0"/>
              <a:t>1</a:t>
            </a:fld>
            <a:endParaRPr lang="en-US"/>
          </a:p>
        </p:txBody>
      </p:sp>
    </p:spTree>
    <p:extLst>
      <p:ext uri="{BB962C8B-B14F-4D97-AF65-F5344CB8AC3E}">
        <p14:creationId xmlns:p14="http://schemas.microsoft.com/office/powerpoint/2010/main" val="3235971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05F73A-5BDC-44AB-92D6-0AEF839671A8}" type="slidenum">
              <a:rPr lang="en-US" smtClean="0"/>
              <a:t>22</a:t>
            </a:fld>
            <a:endParaRPr lang="en-US"/>
          </a:p>
        </p:txBody>
      </p:sp>
    </p:spTree>
    <p:extLst>
      <p:ext uri="{BB962C8B-B14F-4D97-AF65-F5344CB8AC3E}">
        <p14:creationId xmlns:p14="http://schemas.microsoft.com/office/powerpoint/2010/main" val="35832815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352"/>
            <a:ext cx="12197469" cy="7058269"/>
          </a:xfrm>
          <a:prstGeom prst="rect">
            <a:avLst/>
          </a:prstGeom>
        </p:spPr>
      </p:pic>
    </p:spTree>
    <p:extLst>
      <p:ext uri="{BB962C8B-B14F-4D97-AF65-F5344CB8AC3E}">
        <p14:creationId xmlns:p14="http://schemas.microsoft.com/office/powerpoint/2010/main" val="2126172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192616" y="123264"/>
            <a:ext cx="11786023" cy="642855"/>
          </a:xfrm>
          <a:prstGeom prst="rect">
            <a:avLst/>
          </a:prstGeom>
        </p:spPr>
        <p:txBody>
          <a:bodyPr lIns="91438" tIns="45719" rIns="91438" bIns="45719"/>
          <a:lstStyle>
            <a:lvl1pPr algn="l">
              <a:defRPr sz="3200" b="0">
                <a:solidFill>
                  <a:srgbClr val="000000"/>
                </a:solidFill>
                <a:latin typeface="Century Gothic" panose="020B0502020202020204" pitchFamily="34" charset="0"/>
              </a:defRPr>
            </a:lvl1pPr>
          </a:lstStyle>
          <a:p>
            <a:r>
              <a:rPr lang="en-US" dirty="0"/>
              <a:t>Click to edit Master title style</a:t>
            </a:r>
          </a:p>
        </p:txBody>
      </p:sp>
      <p:cxnSp>
        <p:nvCxnSpPr>
          <p:cNvPr id="4" name="Straight Connector 3"/>
          <p:cNvCxnSpPr/>
          <p:nvPr userDrawn="1"/>
        </p:nvCxnSpPr>
        <p:spPr>
          <a:xfrm>
            <a:off x="182880" y="785306"/>
            <a:ext cx="11795760" cy="0"/>
          </a:xfrm>
          <a:prstGeom prst="line">
            <a:avLst/>
          </a:prstGeom>
          <a:ln w="15875">
            <a:solidFill>
              <a:srgbClr val="00206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2980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a:prstGeom prst="rect">
            <a:avLst/>
          </a:prstGeom>
        </p:spPr>
        <p:txBody>
          <a:bodyPr lIns="91438" tIns="45719" rIns="91438" bIns="45719" anchor="b"/>
          <a:lstStyle>
            <a:lvl1pPr algn="l">
              <a:defRPr sz="2700" b="0" spc="67">
                <a:latin typeface="Century Gothic" panose="020B0502020202020204" pitchFamily="34" charset="0"/>
                <a:cs typeface="Century Gothic" panose="020B0502020202020204" pitchFamily="34" charset="0"/>
              </a:defRPr>
            </a:lvl1pPr>
          </a:lstStyle>
          <a:p>
            <a:r>
              <a:rPr lang="en-US" dirty="0"/>
              <a:t>Click to edit Master title style</a:t>
            </a:r>
          </a:p>
        </p:txBody>
      </p:sp>
      <p:sp>
        <p:nvSpPr>
          <p:cNvPr id="3" name="Picture Placeholder 2"/>
          <p:cNvSpPr>
            <a:spLocks noGrp="1"/>
          </p:cNvSpPr>
          <p:nvPr>
            <p:ph type="pic" idx="1"/>
          </p:nvPr>
        </p:nvSpPr>
        <p:spPr>
          <a:xfrm>
            <a:off x="2389717" y="135469"/>
            <a:ext cx="7315200" cy="4592107"/>
          </a:xfrm>
          <a:prstGeom prst="rect">
            <a:avLst/>
          </a:prstGeom>
        </p:spPr>
        <p:txBody>
          <a:bodyPr lIns="91438" tIns="45719" rIns="91438" bIns="45719"/>
          <a:lstStyle>
            <a:lvl1pPr marL="0" indent="0">
              <a:buNone/>
              <a:defRPr sz="4300">
                <a:latin typeface="Century Gothic" panose="020B0502020202020204" pitchFamily="34" charset="0"/>
              </a:defRPr>
            </a:lvl1pPr>
            <a:lvl2pPr marL="609570" indent="0">
              <a:buNone/>
              <a:defRPr sz="3700"/>
            </a:lvl2pPr>
            <a:lvl3pPr marL="1219140" indent="0">
              <a:buNone/>
              <a:defRPr sz="3200"/>
            </a:lvl3pPr>
            <a:lvl4pPr marL="1828709" indent="0">
              <a:buNone/>
              <a:defRPr sz="2700"/>
            </a:lvl4pPr>
            <a:lvl5pPr marL="2438278" indent="0">
              <a:buNone/>
              <a:defRPr sz="2700"/>
            </a:lvl5pPr>
            <a:lvl6pPr marL="3047848" indent="0">
              <a:buNone/>
              <a:defRPr sz="2700"/>
            </a:lvl6pPr>
            <a:lvl7pPr marL="3657418" indent="0">
              <a:buNone/>
              <a:defRPr sz="2700"/>
            </a:lvl7pPr>
            <a:lvl8pPr marL="4266987" indent="0">
              <a:buNone/>
              <a:defRPr sz="2700"/>
            </a:lvl8pPr>
            <a:lvl9pPr marL="4876557" indent="0">
              <a:buNone/>
              <a:defRPr sz="2700"/>
            </a:lvl9pPr>
          </a:lstStyle>
          <a:p>
            <a:endParaRPr lang="en-US"/>
          </a:p>
        </p:txBody>
      </p:sp>
      <p:sp>
        <p:nvSpPr>
          <p:cNvPr id="4" name="Text Placeholder 3"/>
          <p:cNvSpPr>
            <a:spLocks noGrp="1"/>
          </p:cNvSpPr>
          <p:nvPr>
            <p:ph type="body" sz="half" idx="2"/>
          </p:nvPr>
        </p:nvSpPr>
        <p:spPr>
          <a:xfrm>
            <a:off x="2389717" y="5367339"/>
            <a:ext cx="7315200" cy="804863"/>
          </a:xfrm>
          <a:prstGeom prst="rect">
            <a:avLst/>
          </a:prstGeom>
        </p:spPr>
        <p:txBody>
          <a:bodyPr lIns="91438" tIns="45719" rIns="91438" bIns="45719"/>
          <a:lstStyle>
            <a:lvl1pPr marL="0" indent="0">
              <a:buNone/>
              <a:defRPr sz="1900" spc="67">
                <a:latin typeface="Century Gothic" panose="020B0502020202020204" pitchFamily="34" charset="0"/>
                <a:cs typeface="Century Gothic" panose="020B0502020202020204" pitchFamily="34" charset="0"/>
              </a:defRPr>
            </a:lvl1pPr>
            <a:lvl2pPr marL="609570" indent="0">
              <a:buNone/>
              <a:defRPr sz="1600"/>
            </a:lvl2pPr>
            <a:lvl3pPr marL="1219140" indent="0">
              <a:buNone/>
              <a:defRPr sz="1300"/>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dirty="0"/>
              <a:t>Click to edit Master text styles</a:t>
            </a:r>
          </a:p>
        </p:txBody>
      </p:sp>
    </p:spTree>
    <p:extLst>
      <p:ext uri="{BB962C8B-B14F-4D97-AF65-F5344CB8AC3E}">
        <p14:creationId xmlns:p14="http://schemas.microsoft.com/office/powerpoint/2010/main" val="1677886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hart area">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17499" b="89978"/>
          <a:stretch/>
        </p:blipFill>
        <p:spPr>
          <a:xfrm>
            <a:off x="-7262" y="63498"/>
            <a:ext cx="10031793" cy="687307"/>
          </a:xfrm>
          <a:prstGeom prst="rect">
            <a:avLst/>
          </a:prstGeom>
        </p:spPr>
      </p:pic>
      <p:sp>
        <p:nvSpPr>
          <p:cNvPr id="2" name="Title 1"/>
          <p:cNvSpPr>
            <a:spLocks noGrp="1"/>
          </p:cNvSpPr>
          <p:nvPr>
            <p:ph type="title"/>
          </p:nvPr>
        </p:nvSpPr>
        <p:spPr>
          <a:xfrm>
            <a:off x="213075" y="54704"/>
            <a:ext cx="9594405" cy="465996"/>
          </a:xfrm>
          <a:prstGeom prst="rect">
            <a:avLst/>
          </a:prstGeom>
        </p:spPr>
        <p:txBody>
          <a:bodyPr/>
          <a:lstStyle>
            <a:lvl1pPr algn="l">
              <a:defRPr sz="2200">
                <a:latin typeface="Arial" panose="020B0604020202020204" pitchFamily="34" charset="0"/>
                <a:cs typeface="Arial" panose="020B0604020202020204" pitchFamily="34" charset="0"/>
              </a:defRPr>
            </a:lvl1pPr>
          </a:lstStyle>
          <a:p>
            <a:r>
              <a:rPr lang="en-US" dirty="0"/>
              <a:t>Click to edit Master title style</a:t>
            </a:r>
          </a:p>
        </p:txBody>
      </p:sp>
      <p:sp>
        <p:nvSpPr>
          <p:cNvPr id="11" name="Text Placeholder 10"/>
          <p:cNvSpPr>
            <a:spLocks noGrp="1"/>
          </p:cNvSpPr>
          <p:nvPr>
            <p:ph type="body" sz="quarter" idx="11" hasCustomPrompt="1"/>
          </p:nvPr>
        </p:nvSpPr>
        <p:spPr>
          <a:xfrm>
            <a:off x="213075" y="520701"/>
            <a:ext cx="9594405" cy="315913"/>
          </a:xfrm>
          <a:prstGeom prst="rect">
            <a:avLst/>
          </a:prstGeom>
        </p:spPr>
        <p:txBody>
          <a:bodyPr/>
          <a:lstStyle>
            <a:lvl1pPr marL="0" indent="0">
              <a:buFontTx/>
              <a:buNone/>
              <a:defRPr sz="1800"/>
            </a:lvl1pPr>
          </a:lstStyle>
          <a:p>
            <a:pPr lvl="0"/>
            <a:r>
              <a:rPr lang="en-US" dirty="0"/>
              <a:t>Click to edit subtitle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528" y="188594"/>
            <a:ext cx="1706880" cy="369824"/>
          </a:xfrm>
          <a:prstGeom prst="rect">
            <a:avLst/>
          </a:prstGeom>
        </p:spPr>
      </p:pic>
    </p:spTree>
    <p:extLst>
      <p:ext uri="{BB962C8B-B14F-4D97-AF65-F5344CB8AC3E}">
        <p14:creationId xmlns:p14="http://schemas.microsoft.com/office/powerpoint/2010/main" val="522537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 2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0635" y="1536867"/>
            <a:ext cx="4678565" cy="4351338"/>
          </a:xfrm>
          <a:prstGeom prst="rect">
            <a:avLst/>
          </a:prstGeom>
        </p:spPr>
        <p:txBody>
          <a:bodyPr/>
          <a:lstStyle>
            <a:lvl1pPr>
              <a:spcAft>
                <a:spcPts val="600"/>
              </a:spcAft>
              <a:defRPr sz="2400"/>
            </a:lvl1pPr>
            <a:lvl2pPr>
              <a:spcAft>
                <a:spcPts val="600"/>
              </a:spcAft>
              <a:defRPr sz="2000"/>
            </a:lvl2pPr>
            <a:lvl3pPr>
              <a:spcAft>
                <a:spcPts val="600"/>
              </a:spcAft>
              <a:defRPr sz="1800"/>
            </a:lvl3pPr>
            <a:lvl4pPr>
              <a:spcAft>
                <a:spcPts val="600"/>
              </a:spcAft>
              <a:defRPr sz="1600"/>
            </a:lvl4pPr>
            <a:lvl5pPr>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574082" y="1536867"/>
            <a:ext cx="4681728" cy="4351338"/>
          </a:xfrm>
          <a:prstGeom prst="rect">
            <a:avLst/>
          </a:prstGeom>
        </p:spPr>
        <p:txBody>
          <a:bodyPr/>
          <a:lstStyle>
            <a:lvl1pPr>
              <a:spcAft>
                <a:spcPts val="600"/>
              </a:spcAft>
              <a:defRPr sz="2400"/>
            </a:lvl1pPr>
            <a:lvl2pPr>
              <a:spcAft>
                <a:spcPts val="600"/>
              </a:spcAft>
              <a:defRPr sz="2000"/>
            </a:lvl2pPr>
            <a:lvl3pPr>
              <a:spcAft>
                <a:spcPts val="600"/>
              </a:spcAft>
              <a:defRPr sz="1800"/>
            </a:lvl3pPr>
            <a:lvl4pPr>
              <a:spcAft>
                <a:spcPts val="600"/>
              </a:spcAft>
              <a:defRPr sz="1600"/>
            </a:lvl4pPr>
            <a:lvl5pPr>
              <a:spcAft>
                <a:spcPts val="600"/>
              </a:spcAft>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CBB5CDE8-E77E-BE4C-AF96-284DDF753A6B}"/>
              </a:ext>
            </a:extLst>
          </p:cNvPr>
          <p:cNvSpPr>
            <a:spLocks noGrp="1"/>
          </p:cNvSpPr>
          <p:nvPr>
            <p:ph type="title" hasCustomPrompt="1"/>
          </p:nvPr>
        </p:nvSpPr>
        <p:spPr>
          <a:xfrm>
            <a:off x="350635" y="365125"/>
            <a:ext cx="11378436" cy="804672"/>
          </a:xfrm>
          <a:prstGeom prst="rect">
            <a:avLst/>
          </a:prstGeom>
        </p:spPr>
        <p:txBody>
          <a:bodyPr/>
          <a:lstStyle>
            <a:lvl1pPr>
              <a:defRPr sz="4000" b="1" i="0">
                <a:solidFill>
                  <a:srgbClr val="0555B6"/>
                </a:solidFill>
                <a:latin typeface="Arial" panose="020B0604020202020204" pitchFamily="34" charset="0"/>
                <a:cs typeface="Arial" panose="020B0604020202020204" pitchFamily="34" charset="0"/>
              </a:defRPr>
            </a:lvl1pPr>
          </a:lstStyle>
          <a:p>
            <a:r>
              <a:rPr lang="en-US" dirty="0"/>
              <a:t>Click to edit master title style</a:t>
            </a:r>
          </a:p>
        </p:txBody>
      </p:sp>
      <p:grpSp>
        <p:nvGrpSpPr>
          <p:cNvPr id="6" name="Group 5">
            <a:extLst>
              <a:ext uri="{FF2B5EF4-FFF2-40B4-BE49-F238E27FC236}">
                <a16:creationId xmlns:a16="http://schemas.microsoft.com/office/drawing/2014/main" id="{B16D6271-4BE4-A04B-A19F-FA2CCAD75B6B}"/>
              </a:ext>
            </a:extLst>
          </p:cNvPr>
          <p:cNvGrpSpPr/>
          <p:nvPr userDrawn="1"/>
        </p:nvGrpSpPr>
        <p:grpSpPr>
          <a:xfrm>
            <a:off x="0" y="227"/>
            <a:ext cx="12192000" cy="91987"/>
            <a:chOff x="609599" y="1256582"/>
            <a:chExt cx="1758464" cy="47083"/>
          </a:xfrm>
        </p:grpSpPr>
        <p:sp>
          <p:nvSpPr>
            <p:cNvPr id="7" name="Rectangle 6">
              <a:extLst>
                <a:ext uri="{FF2B5EF4-FFF2-40B4-BE49-F238E27FC236}">
                  <a16:creationId xmlns:a16="http://schemas.microsoft.com/office/drawing/2014/main" id="{721413E8-377D-0A49-9A81-DC4323C2E0CF}"/>
                </a:ext>
              </a:extLst>
            </p:cNvPr>
            <p:cNvSpPr/>
            <p:nvPr userDrawn="1"/>
          </p:nvSpPr>
          <p:spPr>
            <a:xfrm>
              <a:off x="609599" y="1256773"/>
              <a:ext cx="439616" cy="46892"/>
            </a:xfrm>
            <a:prstGeom prst="rect">
              <a:avLst/>
            </a:prstGeom>
            <a:solidFill>
              <a:srgbClr val="75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5613FE0-955F-9C49-87D0-C8BAD7DEA84E}"/>
                </a:ext>
              </a:extLst>
            </p:cNvPr>
            <p:cNvSpPr/>
            <p:nvPr userDrawn="1"/>
          </p:nvSpPr>
          <p:spPr>
            <a:xfrm>
              <a:off x="1049215" y="1256773"/>
              <a:ext cx="439616" cy="46892"/>
            </a:xfrm>
            <a:prstGeom prst="rect">
              <a:avLst/>
            </a:prstGeom>
            <a:solidFill>
              <a:srgbClr val="055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A416762-2F5E-0942-9995-1B6AC0DE4345}"/>
                </a:ext>
              </a:extLst>
            </p:cNvPr>
            <p:cNvSpPr/>
            <p:nvPr userDrawn="1"/>
          </p:nvSpPr>
          <p:spPr>
            <a:xfrm>
              <a:off x="1488831" y="1256773"/>
              <a:ext cx="439616" cy="46892"/>
            </a:xfrm>
            <a:prstGeom prst="rect">
              <a:avLst/>
            </a:prstGeom>
            <a:solidFill>
              <a:srgbClr val="EF4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AEFEC5-E413-BB48-BA2E-9B02D29FB584}"/>
                </a:ext>
              </a:extLst>
            </p:cNvPr>
            <p:cNvSpPr/>
            <p:nvPr userDrawn="1"/>
          </p:nvSpPr>
          <p:spPr>
            <a:xfrm>
              <a:off x="1928447" y="1256582"/>
              <a:ext cx="439616" cy="46892"/>
            </a:xfrm>
            <a:prstGeom prst="rect">
              <a:avLst/>
            </a:prstGeom>
            <a:solidFill>
              <a:srgbClr val="FFB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9640A2A5-936E-FD4F-B306-002F4B032C91}"/>
              </a:ext>
            </a:extLst>
          </p:cNvPr>
          <p:cNvPicPr>
            <a:picLocks noChangeAspect="1"/>
          </p:cNvPicPr>
          <p:nvPr userDrawn="1"/>
        </p:nvPicPr>
        <p:blipFill>
          <a:blip r:embed="rId2"/>
          <a:stretch>
            <a:fillRect/>
          </a:stretch>
        </p:blipFill>
        <p:spPr>
          <a:xfrm>
            <a:off x="10019804" y="6377038"/>
            <a:ext cx="1715000" cy="388146"/>
          </a:xfrm>
          <a:prstGeom prst="rect">
            <a:avLst/>
          </a:prstGeom>
        </p:spPr>
      </p:pic>
    </p:spTree>
    <p:extLst>
      <p:ext uri="{BB962C8B-B14F-4D97-AF65-F5344CB8AC3E}">
        <p14:creationId xmlns:p14="http://schemas.microsoft.com/office/powerpoint/2010/main" val="2418505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2616" y="123264"/>
            <a:ext cx="11759130" cy="642855"/>
          </a:xfrm>
          <a:prstGeom prst="rect">
            <a:avLst/>
          </a:prstGeom>
        </p:spPr>
        <p:txBody>
          <a:bodyPr lIns="91438" tIns="45719" rIns="91438" bIns="45719"/>
          <a:lstStyle>
            <a:lvl1pPr algn="l">
              <a:defRPr sz="3200" b="0">
                <a:solidFill>
                  <a:srgbClr val="000000"/>
                </a:solidFill>
                <a:latin typeface="Century Gothic" panose="020B0502020202020204" pitchFamily="34" charset="0"/>
              </a:defRPr>
            </a:lvl1pPr>
          </a:lstStyle>
          <a:p>
            <a:r>
              <a:rPr lang="en-US" dirty="0"/>
              <a:t>Click to edit Master title style</a:t>
            </a:r>
          </a:p>
        </p:txBody>
      </p:sp>
      <p:sp>
        <p:nvSpPr>
          <p:cNvPr id="3" name="Content Placeholder 2"/>
          <p:cNvSpPr>
            <a:spLocks noGrp="1"/>
          </p:cNvSpPr>
          <p:nvPr>
            <p:ph idx="1"/>
          </p:nvPr>
        </p:nvSpPr>
        <p:spPr>
          <a:xfrm>
            <a:off x="192616" y="988541"/>
            <a:ext cx="11780645" cy="5066271"/>
          </a:xfrm>
          <a:prstGeom prst="rect">
            <a:avLst/>
          </a:prstGeom>
        </p:spPr>
        <p:txBody>
          <a:bodyPr lIns="91438" tIns="45719" rIns="91438" bIns="45719"/>
          <a:lstStyle>
            <a:lvl1pPr marL="365742" indent="-365742">
              <a:spcBef>
                <a:spcPts val="0"/>
              </a:spcBef>
              <a:spcAft>
                <a:spcPts val="800"/>
              </a:spcAft>
              <a:buClr>
                <a:srgbClr val="36205E"/>
              </a:buClr>
              <a:buFont typeface="Franklin Gothic Book" panose="020B0503020102020204" pitchFamily="34" charset="0"/>
              <a:buChar char="—"/>
              <a:defRPr sz="3200">
                <a:solidFill>
                  <a:schemeClr val="tx2"/>
                </a:solidFill>
                <a:latin typeface="Century Gothic" panose="020B0502020202020204" pitchFamily="34" charset="0"/>
              </a:defRPr>
            </a:lvl1pPr>
            <a:lvl2pPr marL="990550" indent="-380981">
              <a:spcBef>
                <a:spcPts val="0"/>
              </a:spcBef>
              <a:spcAft>
                <a:spcPts val="0"/>
              </a:spcAft>
              <a:buClr>
                <a:srgbClr val="36205E"/>
              </a:buClr>
              <a:buFont typeface="Arial" panose="020B0604020202020204" pitchFamily="34" charset="0"/>
              <a:buChar char="•"/>
              <a:defRPr sz="2700">
                <a:solidFill>
                  <a:schemeClr val="tx2"/>
                </a:solidFill>
                <a:latin typeface="Century Gothic" panose="020B0502020202020204" pitchFamily="34" charset="0"/>
              </a:defRPr>
            </a:lvl2pPr>
            <a:lvl3pPr>
              <a:buClr>
                <a:schemeClr val="tx1">
                  <a:lumMod val="50000"/>
                  <a:lumOff val="50000"/>
                </a:schemeClr>
              </a:buClr>
              <a:defRPr sz="2400">
                <a:solidFill>
                  <a:schemeClr val="tx2"/>
                </a:solidFill>
                <a:latin typeface="Century Gothic" panose="020B0502020202020204" pitchFamily="34" charset="0"/>
              </a:defRPr>
            </a:lvl3pPr>
            <a:lvl4pPr>
              <a:buClr>
                <a:schemeClr val="tx1">
                  <a:lumMod val="50000"/>
                  <a:lumOff val="50000"/>
                </a:schemeClr>
              </a:buClr>
              <a:defRPr sz="2100">
                <a:solidFill>
                  <a:schemeClr val="tx2"/>
                </a:solidFill>
                <a:latin typeface="Century Gothic" panose="020B0502020202020204" pitchFamily="34" charset="0"/>
              </a:defRPr>
            </a:lvl4pPr>
            <a:lvl5pPr>
              <a:buClr>
                <a:schemeClr val="tx1">
                  <a:lumMod val="50000"/>
                  <a:lumOff val="50000"/>
                </a:schemeClr>
              </a:buClr>
              <a:defRPr sz="2100">
                <a:solidFill>
                  <a:schemeClr val="tx2"/>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p:cNvCxnSpPr/>
          <p:nvPr userDrawn="1"/>
        </p:nvCxnSpPr>
        <p:spPr>
          <a:xfrm>
            <a:off x="182880" y="785306"/>
            <a:ext cx="11795760" cy="0"/>
          </a:xfrm>
          <a:prstGeom prst="line">
            <a:avLst/>
          </a:prstGeom>
          <a:ln w="15875">
            <a:solidFill>
              <a:srgbClr val="00206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7149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204713"/>
            <a:ext cx="5386917" cy="639763"/>
          </a:xfrm>
          <a:prstGeom prst="rect">
            <a:avLst/>
          </a:prstGeom>
        </p:spPr>
        <p:txBody>
          <a:bodyPr lIns="91438" tIns="45719" rIns="91438" bIns="45719" anchor="b"/>
          <a:lstStyle>
            <a:lvl1pPr marL="0" indent="0">
              <a:buNone/>
              <a:defRPr sz="3200" b="0">
                <a:latin typeface="Century Gothic" panose="020B0502020202020204" pitchFamily="34" charset="0"/>
                <a:cs typeface="Century Gothic" panose="020B0502020202020204" pitchFamily="34" charset="0"/>
              </a:defRPr>
            </a:lvl1pPr>
            <a:lvl2pPr marL="609570" indent="0">
              <a:buNone/>
              <a:defRPr sz="2700" b="1"/>
            </a:lvl2pPr>
            <a:lvl3pPr marL="1219140" indent="0">
              <a:buNone/>
              <a:defRPr sz="2400" b="1"/>
            </a:lvl3pPr>
            <a:lvl4pPr marL="1828709" indent="0">
              <a:buNone/>
              <a:defRPr sz="2100" b="1"/>
            </a:lvl4pPr>
            <a:lvl5pPr marL="2438278" indent="0">
              <a:buNone/>
              <a:defRPr sz="2100" b="1"/>
            </a:lvl5pPr>
            <a:lvl6pPr marL="3047848" indent="0">
              <a:buNone/>
              <a:defRPr sz="2100" b="1"/>
            </a:lvl6pPr>
            <a:lvl7pPr marL="3657418" indent="0">
              <a:buNone/>
              <a:defRPr sz="2100" b="1"/>
            </a:lvl7pPr>
            <a:lvl8pPr marL="4266987" indent="0">
              <a:buNone/>
              <a:defRPr sz="2100" b="1"/>
            </a:lvl8pPr>
            <a:lvl9pPr marL="4876557" indent="0">
              <a:buNone/>
              <a:defRPr sz="2100" b="1"/>
            </a:lvl9pPr>
          </a:lstStyle>
          <a:p>
            <a:pPr lvl="0"/>
            <a:r>
              <a:rPr lang="en-US" dirty="0"/>
              <a:t>Click to edit Master text styles</a:t>
            </a:r>
          </a:p>
        </p:txBody>
      </p:sp>
      <p:sp>
        <p:nvSpPr>
          <p:cNvPr id="4" name="Content Placeholder 3"/>
          <p:cNvSpPr>
            <a:spLocks noGrp="1"/>
          </p:cNvSpPr>
          <p:nvPr>
            <p:ph sz="half" idx="2"/>
          </p:nvPr>
        </p:nvSpPr>
        <p:spPr>
          <a:xfrm>
            <a:off x="609600" y="1844475"/>
            <a:ext cx="5386917" cy="3951288"/>
          </a:xfrm>
          <a:prstGeom prst="rect">
            <a:avLst/>
          </a:prstGeom>
        </p:spPr>
        <p:txBody>
          <a:bodyPr lIns="91438" tIns="45719" rIns="91438" bIns="45719"/>
          <a:lstStyle>
            <a:lvl1pPr>
              <a:defRPr sz="2700" spc="67">
                <a:latin typeface="Century Gothic" panose="020B0502020202020204" pitchFamily="34" charset="0"/>
                <a:cs typeface="Century Gothic" panose="020B0502020202020204" pitchFamily="34" charset="0"/>
              </a:defRPr>
            </a:lvl1pPr>
            <a:lvl2pPr>
              <a:defRPr sz="2700" spc="67">
                <a:latin typeface="Century Gothic" panose="020B0502020202020204" pitchFamily="34" charset="0"/>
                <a:cs typeface="Century Gothic" panose="020B0502020202020204" pitchFamily="34" charset="0"/>
              </a:defRPr>
            </a:lvl2pPr>
            <a:lvl3pPr>
              <a:defRPr sz="2400" spc="67">
                <a:latin typeface="Century Gothic" panose="020B0502020202020204" pitchFamily="34" charset="0"/>
                <a:cs typeface="Century Gothic" panose="020B0502020202020204" pitchFamily="34" charset="0"/>
              </a:defRPr>
            </a:lvl3pPr>
            <a:lvl4pPr>
              <a:defRPr sz="2100" spc="67">
                <a:latin typeface="Century Gothic" panose="020B0502020202020204" pitchFamily="34" charset="0"/>
                <a:cs typeface="Century Gothic" panose="020B0502020202020204" pitchFamily="34" charset="0"/>
              </a:defRPr>
            </a:lvl4pPr>
            <a:lvl5pPr>
              <a:defRPr sz="2100" spc="67">
                <a:latin typeface="Century Gothic" panose="020B0502020202020204" pitchFamily="34" charset="0"/>
                <a:cs typeface="Century Gothic" panose="020B0502020202020204" pitchFamily="34" charset="0"/>
              </a:defRPr>
            </a:lvl5pPr>
            <a:lvl6pPr>
              <a:defRPr sz="2100"/>
            </a:lvl6pPr>
            <a:lvl7pPr>
              <a:defRPr sz="2100"/>
            </a:lvl7pPr>
            <a:lvl8pPr>
              <a:defRPr sz="2100"/>
            </a:lvl8pPr>
            <a:lvl9pPr>
              <a:defRPr sz="21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204713"/>
            <a:ext cx="5389033" cy="639763"/>
          </a:xfrm>
          <a:prstGeom prst="rect">
            <a:avLst/>
          </a:prstGeom>
        </p:spPr>
        <p:txBody>
          <a:bodyPr lIns="91438" tIns="45719" rIns="91438" bIns="45719" anchor="b"/>
          <a:lstStyle>
            <a:lvl1pPr marL="0" indent="0">
              <a:buNone/>
              <a:defRPr sz="3200" b="0" i="0">
                <a:latin typeface="Century Gothic" panose="020B0502020202020204" pitchFamily="34" charset="0"/>
                <a:cs typeface="Century Gothic" panose="020B0502020202020204" pitchFamily="34" charset="0"/>
              </a:defRPr>
            </a:lvl1pPr>
            <a:lvl2pPr marL="609570" indent="0">
              <a:buNone/>
              <a:defRPr sz="2700" b="1"/>
            </a:lvl2pPr>
            <a:lvl3pPr marL="1219140" indent="0">
              <a:buNone/>
              <a:defRPr sz="2400" b="1"/>
            </a:lvl3pPr>
            <a:lvl4pPr marL="1828709" indent="0">
              <a:buNone/>
              <a:defRPr sz="2100" b="1"/>
            </a:lvl4pPr>
            <a:lvl5pPr marL="2438278" indent="0">
              <a:buNone/>
              <a:defRPr sz="2100" b="1"/>
            </a:lvl5pPr>
            <a:lvl6pPr marL="3047848" indent="0">
              <a:buNone/>
              <a:defRPr sz="2100" b="1"/>
            </a:lvl6pPr>
            <a:lvl7pPr marL="3657418" indent="0">
              <a:buNone/>
              <a:defRPr sz="2100" b="1"/>
            </a:lvl7pPr>
            <a:lvl8pPr marL="4266987" indent="0">
              <a:buNone/>
              <a:defRPr sz="2100" b="1"/>
            </a:lvl8pPr>
            <a:lvl9pPr marL="487655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93370" y="1844475"/>
            <a:ext cx="5389033" cy="3951288"/>
          </a:xfrm>
          <a:prstGeom prst="rect">
            <a:avLst/>
          </a:prstGeom>
        </p:spPr>
        <p:txBody>
          <a:bodyPr lIns="91438" tIns="45719" rIns="91438" bIns="45719"/>
          <a:lstStyle>
            <a:lvl1pPr>
              <a:defRPr sz="2700" spc="67">
                <a:latin typeface="Century Gothic" panose="020B0502020202020204" pitchFamily="34" charset="0"/>
                <a:cs typeface="Century Gothic" panose="020B0502020202020204" pitchFamily="34" charset="0"/>
              </a:defRPr>
            </a:lvl1pPr>
            <a:lvl2pPr>
              <a:defRPr sz="2700" spc="67">
                <a:latin typeface="Century Gothic" panose="020B0502020202020204" pitchFamily="34" charset="0"/>
                <a:cs typeface="Century Gothic" panose="020B0502020202020204" pitchFamily="34" charset="0"/>
              </a:defRPr>
            </a:lvl2pPr>
            <a:lvl3pPr>
              <a:defRPr sz="2400" spc="67">
                <a:latin typeface="Century Gothic" panose="020B0502020202020204" pitchFamily="34" charset="0"/>
                <a:cs typeface="Century Gothic" panose="020B0502020202020204" pitchFamily="34" charset="0"/>
              </a:defRPr>
            </a:lvl3pPr>
            <a:lvl4pPr>
              <a:defRPr sz="2100" spc="67">
                <a:latin typeface="Century Gothic" panose="020B0502020202020204" pitchFamily="34" charset="0"/>
                <a:cs typeface="Century Gothic" panose="020B0502020202020204" pitchFamily="34" charset="0"/>
              </a:defRPr>
            </a:lvl4pPr>
            <a:lvl5pPr>
              <a:defRPr sz="2100" spc="67">
                <a:latin typeface="Century Gothic" panose="020B0502020202020204" pitchFamily="34" charset="0"/>
                <a:cs typeface="Century Gothic" panose="020B0502020202020204" pitchFamily="34" charset="0"/>
              </a:defRPr>
            </a:lvl5pPr>
            <a:lvl6pPr>
              <a:defRPr sz="2100"/>
            </a:lvl6pPr>
            <a:lvl7pPr>
              <a:defRPr sz="2100"/>
            </a:lvl7pPr>
            <a:lvl8pPr>
              <a:defRPr sz="2100"/>
            </a:lvl8pPr>
            <a:lvl9pPr>
              <a:defRPr sz="21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192619" y="123264"/>
            <a:ext cx="11868149" cy="642855"/>
          </a:xfrm>
          <a:prstGeom prst="rect">
            <a:avLst/>
          </a:prstGeom>
        </p:spPr>
        <p:txBody>
          <a:bodyPr lIns="91438" tIns="45719" rIns="91438" bIns="45719"/>
          <a:lstStyle>
            <a:lvl1pPr algn="l">
              <a:defRPr sz="3200" b="0">
                <a:solidFill>
                  <a:srgbClr val="000000"/>
                </a:solidFill>
                <a:latin typeface="Century Gothic" panose="020B0502020202020204" pitchFamily="34" charset="0"/>
              </a:defRPr>
            </a:lvl1pPr>
          </a:lstStyle>
          <a:p>
            <a:r>
              <a:rPr lang="en-US" dirty="0"/>
              <a:t>Click to edit Master title style</a:t>
            </a:r>
          </a:p>
        </p:txBody>
      </p:sp>
      <p:cxnSp>
        <p:nvCxnSpPr>
          <p:cNvPr id="9" name="Straight Connector 8"/>
          <p:cNvCxnSpPr/>
          <p:nvPr userDrawn="1"/>
        </p:nvCxnSpPr>
        <p:spPr>
          <a:xfrm>
            <a:off x="182880" y="785306"/>
            <a:ext cx="11795760" cy="0"/>
          </a:xfrm>
          <a:prstGeom prst="line">
            <a:avLst/>
          </a:prstGeom>
          <a:ln w="15875">
            <a:solidFill>
              <a:srgbClr val="00206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6709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201511" cy="7060608"/>
          </a:xfrm>
          <a:prstGeom prst="rect">
            <a:avLst/>
          </a:prstGeom>
        </p:spPr>
      </p:pic>
      <p:sp>
        <p:nvSpPr>
          <p:cNvPr id="3" name="Content Placeholder 2"/>
          <p:cNvSpPr>
            <a:spLocks noGrp="1"/>
          </p:cNvSpPr>
          <p:nvPr>
            <p:ph sz="half" idx="1"/>
          </p:nvPr>
        </p:nvSpPr>
        <p:spPr>
          <a:xfrm>
            <a:off x="609601" y="3920997"/>
            <a:ext cx="11043731" cy="2805007"/>
          </a:xfrm>
          <a:prstGeom prst="rect">
            <a:avLst/>
          </a:prstGeom>
        </p:spPr>
        <p:txBody>
          <a:bodyPr lIns="91438" tIns="45719" rIns="91438" bIns="45719"/>
          <a:lstStyle>
            <a:lvl1pPr marL="0" indent="0">
              <a:buNone/>
              <a:defRPr sz="3700" spc="67">
                <a:solidFill>
                  <a:schemeClr val="bg1"/>
                </a:solidFill>
                <a:latin typeface="Franklin Gothic Book"/>
                <a:cs typeface="Franklin Gothic Book"/>
              </a:defRPr>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p:txBody>
      </p:sp>
    </p:spTree>
    <p:extLst>
      <p:ext uri="{BB962C8B-B14F-4D97-AF65-F5344CB8AC3E}">
        <p14:creationId xmlns:p14="http://schemas.microsoft.com/office/powerpoint/2010/main" val="1367469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2"/>
            <a:ext cx="12215121" cy="7068484"/>
          </a:xfrm>
          <a:prstGeom prst="rect">
            <a:avLst/>
          </a:prstGeom>
        </p:spPr>
      </p:pic>
      <p:sp>
        <p:nvSpPr>
          <p:cNvPr id="3" name="Content Placeholder 2"/>
          <p:cNvSpPr>
            <a:spLocks noGrp="1"/>
          </p:cNvSpPr>
          <p:nvPr>
            <p:ph sz="half" idx="1"/>
          </p:nvPr>
        </p:nvSpPr>
        <p:spPr>
          <a:xfrm>
            <a:off x="609601" y="3920997"/>
            <a:ext cx="11043731" cy="2805007"/>
          </a:xfrm>
          <a:prstGeom prst="rect">
            <a:avLst/>
          </a:prstGeom>
        </p:spPr>
        <p:txBody>
          <a:bodyPr lIns="91438" tIns="45719" rIns="91438" bIns="45719"/>
          <a:lstStyle>
            <a:lvl1pPr marL="0" indent="0">
              <a:buNone/>
              <a:defRPr sz="3700" spc="67">
                <a:solidFill>
                  <a:schemeClr val="bg1"/>
                </a:solidFill>
                <a:latin typeface="Franklin Gothic Book"/>
                <a:cs typeface="Franklin Gothic Book"/>
              </a:defRPr>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p:txBody>
      </p:sp>
    </p:spTree>
    <p:extLst>
      <p:ext uri="{BB962C8B-B14F-4D97-AF65-F5344CB8AC3E}">
        <p14:creationId xmlns:p14="http://schemas.microsoft.com/office/powerpoint/2010/main" val="1956772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53" y="-6171"/>
            <a:ext cx="12201511" cy="7060608"/>
          </a:xfrm>
          <a:prstGeom prst="rect">
            <a:avLst/>
          </a:prstGeom>
        </p:spPr>
      </p:pic>
      <p:sp>
        <p:nvSpPr>
          <p:cNvPr id="3" name="Content Placeholder 2"/>
          <p:cNvSpPr>
            <a:spLocks noGrp="1"/>
          </p:cNvSpPr>
          <p:nvPr>
            <p:ph sz="half" idx="1"/>
          </p:nvPr>
        </p:nvSpPr>
        <p:spPr>
          <a:xfrm>
            <a:off x="609601" y="3920997"/>
            <a:ext cx="11043731" cy="2805007"/>
          </a:xfrm>
          <a:prstGeom prst="rect">
            <a:avLst/>
          </a:prstGeom>
        </p:spPr>
        <p:txBody>
          <a:bodyPr lIns="91438" tIns="45719" rIns="91438" bIns="45719"/>
          <a:lstStyle>
            <a:lvl1pPr marL="0" indent="0">
              <a:buNone/>
              <a:defRPr sz="3700" spc="67">
                <a:solidFill>
                  <a:schemeClr val="bg1"/>
                </a:solidFill>
                <a:latin typeface="Franklin Gothic Book"/>
                <a:cs typeface="Franklin Gothic Book"/>
              </a:defRPr>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p:txBody>
      </p:sp>
    </p:spTree>
    <p:extLst>
      <p:ext uri="{BB962C8B-B14F-4D97-AF65-F5344CB8AC3E}">
        <p14:creationId xmlns:p14="http://schemas.microsoft.com/office/powerpoint/2010/main" val="2961211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2"/>
            <a:ext cx="12201508" cy="7060607"/>
          </a:xfrm>
          <a:prstGeom prst="rect">
            <a:avLst/>
          </a:prstGeom>
        </p:spPr>
      </p:pic>
      <p:sp>
        <p:nvSpPr>
          <p:cNvPr id="4" name="Content Placeholder 2"/>
          <p:cNvSpPr>
            <a:spLocks noGrp="1"/>
          </p:cNvSpPr>
          <p:nvPr>
            <p:ph sz="half" idx="1"/>
          </p:nvPr>
        </p:nvSpPr>
        <p:spPr>
          <a:xfrm>
            <a:off x="609601" y="3920997"/>
            <a:ext cx="11043731" cy="2805007"/>
          </a:xfrm>
          <a:prstGeom prst="rect">
            <a:avLst/>
          </a:prstGeom>
        </p:spPr>
        <p:txBody>
          <a:bodyPr lIns="91438" tIns="45719" rIns="91438" bIns="45719"/>
          <a:lstStyle>
            <a:lvl1pPr marL="0" indent="0">
              <a:buNone/>
              <a:defRPr sz="3700" spc="67">
                <a:solidFill>
                  <a:schemeClr val="bg1"/>
                </a:solidFill>
                <a:latin typeface="Franklin Gothic Book"/>
                <a:cs typeface="Franklin Gothic Book"/>
              </a:defRPr>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p:txBody>
      </p:sp>
    </p:spTree>
    <p:extLst>
      <p:ext uri="{BB962C8B-B14F-4D97-AF65-F5344CB8AC3E}">
        <p14:creationId xmlns:p14="http://schemas.microsoft.com/office/powerpoint/2010/main" val="4150557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201508" cy="7060605"/>
          </a:xfrm>
          <a:prstGeom prst="rect">
            <a:avLst/>
          </a:prstGeom>
        </p:spPr>
      </p:pic>
      <p:sp>
        <p:nvSpPr>
          <p:cNvPr id="4" name="Content Placeholder 2"/>
          <p:cNvSpPr>
            <a:spLocks noGrp="1"/>
          </p:cNvSpPr>
          <p:nvPr>
            <p:ph sz="half" idx="1"/>
          </p:nvPr>
        </p:nvSpPr>
        <p:spPr>
          <a:xfrm>
            <a:off x="609601" y="3920997"/>
            <a:ext cx="11043731" cy="2805007"/>
          </a:xfrm>
          <a:prstGeom prst="rect">
            <a:avLst/>
          </a:prstGeom>
        </p:spPr>
        <p:txBody>
          <a:bodyPr lIns="91438" tIns="45719" rIns="91438" bIns="45719"/>
          <a:lstStyle>
            <a:lvl1pPr marL="0" indent="0">
              <a:buNone/>
              <a:defRPr sz="3700" spc="67">
                <a:solidFill>
                  <a:schemeClr val="bg1"/>
                </a:solidFill>
                <a:latin typeface="Franklin Gothic Book"/>
                <a:cs typeface="Franklin Gothic Book"/>
              </a:defRPr>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p:txBody>
      </p:sp>
    </p:spTree>
    <p:extLst>
      <p:ext uri="{BB962C8B-B14F-4D97-AF65-F5344CB8AC3E}">
        <p14:creationId xmlns:p14="http://schemas.microsoft.com/office/powerpoint/2010/main" val="2718931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201507" cy="7060605"/>
          </a:xfrm>
          <a:prstGeom prst="rect">
            <a:avLst/>
          </a:prstGeom>
        </p:spPr>
      </p:pic>
      <p:sp>
        <p:nvSpPr>
          <p:cNvPr id="4" name="Content Placeholder 2"/>
          <p:cNvSpPr>
            <a:spLocks noGrp="1"/>
          </p:cNvSpPr>
          <p:nvPr>
            <p:ph sz="half" idx="1"/>
          </p:nvPr>
        </p:nvSpPr>
        <p:spPr>
          <a:xfrm>
            <a:off x="609601" y="3920997"/>
            <a:ext cx="11043731" cy="2805007"/>
          </a:xfrm>
          <a:prstGeom prst="rect">
            <a:avLst/>
          </a:prstGeom>
        </p:spPr>
        <p:txBody>
          <a:bodyPr lIns="91438" tIns="45719" rIns="91438" bIns="45719"/>
          <a:lstStyle>
            <a:lvl1pPr marL="0" indent="0">
              <a:buNone/>
              <a:defRPr sz="3700" spc="67">
                <a:solidFill>
                  <a:schemeClr val="bg1"/>
                </a:solidFill>
                <a:latin typeface="Franklin Gothic Book"/>
                <a:cs typeface="Franklin Gothic Book"/>
              </a:defRPr>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dirty="0"/>
              <a:t>Click to edit Master text styles</a:t>
            </a:r>
          </a:p>
        </p:txBody>
      </p:sp>
    </p:spTree>
    <p:extLst>
      <p:ext uri="{BB962C8B-B14F-4D97-AF65-F5344CB8AC3E}">
        <p14:creationId xmlns:p14="http://schemas.microsoft.com/office/powerpoint/2010/main" val="4065196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ight Triangle 6"/>
          <p:cNvSpPr/>
          <p:nvPr/>
        </p:nvSpPr>
        <p:spPr>
          <a:xfrm>
            <a:off x="0" y="6628838"/>
            <a:ext cx="12192000" cy="229164"/>
          </a:xfrm>
          <a:prstGeom prst="rtTriangle">
            <a:avLst/>
          </a:prstGeom>
          <a:gradFill flip="none" rotWithShape="1">
            <a:gsLst>
              <a:gs pos="0">
                <a:schemeClr val="accent1">
                  <a:lumMod val="40000"/>
                  <a:lumOff val="60000"/>
                </a:schemeClr>
              </a:gs>
              <a:gs pos="100000">
                <a:schemeClr val="tx2">
                  <a:lumMod val="75000"/>
                </a:schemeClr>
              </a:gs>
            </a:gsLst>
            <a:lin ang="11400000" scaled="0"/>
            <a:tileRect/>
          </a:gra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609570"/>
            <a:endParaRPr lang="en-US" sz="2400">
              <a:solidFill>
                <a:prstClr val="white"/>
              </a:solidFill>
            </a:endParaRPr>
          </a:p>
        </p:txBody>
      </p:sp>
      <p:pic>
        <p:nvPicPr>
          <p:cNvPr id="5" name="Picture 4" descr="cos_star_t_rgb_blu_pos.png"/>
          <p:cNvPicPr>
            <a:picLocks noChangeAspect="1"/>
          </p:cNvPicPr>
          <p:nvPr userDrawn="1"/>
        </p:nvPicPr>
        <p:blipFill>
          <a:blip r:embed="rId15" cstate="print">
            <a:alphaModFix amt="13000"/>
            <a:extLst>
              <a:ext uri="{28A0092B-C50C-407E-A947-70E740481C1C}">
                <a14:useLocalDpi xmlns:a14="http://schemas.microsoft.com/office/drawing/2010/main" val="0"/>
              </a:ext>
            </a:extLst>
          </a:blip>
          <a:stretch>
            <a:fillRect/>
          </a:stretch>
        </p:blipFill>
        <p:spPr>
          <a:xfrm>
            <a:off x="11530954" y="6232180"/>
            <a:ext cx="469559" cy="460352"/>
          </a:xfrm>
          <a:prstGeom prst="rect">
            <a:avLst/>
          </a:prstGeom>
        </p:spPr>
      </p:pic>
    </p:spTree>
    <p:extLst>
      <p:ext uri="{BB962C8B-B14F-4D97-AF65-F5344CB8AC3E}">
        <p14:creationId xmlns:p14="http://schemas.microsoft.com/office/powerpoint/2010/main" val="150565836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ctr" defTabSz="609570" rtl="0" eaLnBrk="1" latinLnBrk="0" hangingPunct="1">
        <a:spcBef>
          <a:spcPct val="0"/>
        </a:spcBef>
        <a:buNone/>
        <a:defRPr sz="2700" b="1" kern="1200">
          <a:solidFill>
            <a:schemeClr val="tx1"/>
          </a:solidFill>
          <a:latin typeface="Adobe Caslon Pro"/>
          <a:ea typeface="+mj-ea"/>
          <a:cs typeface="Adobe Caslon Pro"/>
        </a:defRPr>
      </a:lvl1pPr>
    </p:titleStyle>
    <p:bodyStyle>
      <a:lvl1pPr marL="335264" indent="-457178" algn="l" defTabSz="609570" rtl="0" eaLnBrk="1" latinLnBrk="0" hangingPunct="1">
        <a:spcBef>
          <a:spcPct val="20000"/>
        </a:spcBef>
        <a:spcAft>
          <a:spcPts val="1600"/>
        </a:spcAft>
        <a:buClr>
          <a:srgbClr val="36205E"/>
        </a:buClr>
        <a:buSzPct val="80000"/>
        <a:buFont typeface="Lucida Grande"/>
        <a:buChar char="-"/>
        <a:defRPr sz="2700" kern="1200">
          <a:solidFill>
            <a:schemeClr val="tx1"/>
          </a:solidFill>
          <a:latin typeface="Arial"/>
          <a:ea typeface="+mn-ea"/>
          <a:cs typeface="Arial"/>
        </a:defRPr>
      </a:lvl1pPr>
      <a:lvl2pPr marL="990550" indent="-380981" algn="l" defTabSz="609570" rtl="0" eaLnBrk="1" latinLnBrk="0" hangingPunct="1">
        <a:spcBef>
          <a:spcPct val="20000"/>
        </a:spcBef>
        <a:buClr>
          <a:srgbClr val="36205E"/>
        </a:buClr>
        <a:buFont typeface="Wingdings" charset="2"/>
        <a:buChar char="§"/>
        <a:defRPr sz="3700" kern="1200">
          <a:solidFill>
            <a:schemeClr val="tx1"/>
          </a:solidFill>
          <a:latin typeface="Arial"/>
          <a:ea typeface="+mn-ea"/>
          <a:cs typeface="Arial"/>
        </a:defRPr>
      </a:lvl2pPr>
      <a:lvl3pPr marL="1523925" indent="-304784" algn="l" defTabSz="609570" rtl="0" eaLnBrk="1" latinLnBrk="0" hangingPunct="1">
        <a:spcBef>
          <a:spcPct val="20000"/>
        </a:spcBef>
        <a:buFont typeface="Arial"/>
        <a:buChar char="•"/>
        <a:defRPr sz="3200" kern="1200">
          <a:solidFill>
            <a:schemeClr val="tx1">
              <a:lumMod val="50000"/>
              <a:lumOff val="50000"/>
            </a:schemeClr>
          </a:solidFill>
          <a:latin typeface="Arial"/>
          <a:ea typeface="+mn-ea"/>
          <a:cs typeface="Arial"/>
        </a:defRPr>
      </a:lvl3pPr>
      <a:lvl4pPr marL="2133493" indent="-304784" algn="l" defTabSz="609570" rtl="0" eaLnBrk="1" latinLnBrk="0" hangingPunct="1">
        <a:spcBef>
          <a:spcPct val="20000"/>
        </a:spcBef>
        <a:buFont typeface="Arial"/>
        <a:buChar char="–"/>
        <a:defRPr sz="2700" kern="1200">
          <a:solidFill>
            <a:schemeClr val="tx1">
              <a:lumMod val="50000"/>
              <a:lumOff val="50000"/>
            </a:schemeClr>
          </a:solidFill>
          <a:latin typeface="Arial"/>
          <a:ea typeface="+mn-ea"/>
          <a:cs typeface="Arial"/>
        </a:defRPr>
      </a:lvl4pPr>
      <a:lvl5pPr marL="2743062" indent="-304784" algn="l" defTabSz="609570" rtl="0" eaLnBrk="1" latinLnBrk="0" hangingPunct="1">
        <a:spcBef>
          <a:spcPct val="20000"/>
        </a:spcBef>
        <a:buFont typeface="Arial"/>
        <a:buChar char="»"/>
        <a:defRPr sz="2700" kern="1200">
          <a:solidFill>
            <a:schemeClr val="tx1">
              <a:lumMod val="50000"/>
              <a:lumOff val="50000"/>
            </a:schemeClr>
          </a:solidFill>
          <a:latin typeface="Arial"/>
          <a:ea typeface="+mn-ea"/>
          <a:cs typeface="Arial"/>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ech-03.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2181172" cy="6858000"/>
          </a:xfrm>
          <a:prstGeom prst="rect">
            <a:avLst/>
          </a:prstGeom>
        </p:spPr>
      </p:pic>
      <p:sp>
        <p:nvSpPr>
          <p:cNvPr id="4" name="Rectangle 3"/>
          <p:cNvSpPr/>
          <p:nvPr/>
        </p:nvSpPr>
        <p:spPr>
          <a:xfrm>
            <a:off x="-1" y="5246703"/>
            <a:ext cx="12192001" cy="1611297"/>
          </a:xfrm>
          <a:prstGeom prst="rect">
            <a:avLst/>
          </a:prstGeom>
          <a:solidFill>
            <a:schemeClr val="tx2">
              <a:lumMod val="75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89172" y="5253560"/>
            <a:ext cx="10920838" cy="1707752"/>
          </a:xfrm>
          <a:prstGeom prst="rect">
            <a:avLst/>
          </a:prstGeom>
          <a:noFill/>
        </p:spPr>
        <p:txBody>
          <a:bodyPr wrap="square" lIns="91031" tIns="45518" rIns="91031" bIns="45518" rtlCol="0">
            <a:spAutoFit/>
          </a:bodyPr>
          <a:lstStyle/>
          <a:p>
            <a:r>
              <a:rPr lang="en-US" sz="3200" dirty="0">
                <a:solidFill>
                  <a:schemeClr val="bg1"/>
                </a:solidFill>
                <a:latin typeface="Century Gothic" panose="020B0502020202020204" pitchFamily="34" charset="0"/>
                <a:cs typeface="Arial"/>
              </a:rPr>
              <a:t>Nonlinear Macroeconomic Effects in CRE Vacancy Forecast Models </a:t>
            </a:r>
          </a:p>
          <a:p>
            <a:endParaRPr lang="en-US" sz="1100" dirty="0">
              <a:solidFill>
                <a:schemeClr val="bg1"/>
              </a:solidFill>
              <a:latin typeface="Century Gothic" panose="020B0502020202020204" pitchFamily="34" charset="0"/>
              <a:cs typeface="Arial"/>
            </a:endParaRPr>
          </a:p>
          <a:p>
            <a:r>
              <a:rPr lang="en-US" sz="1800">
                <a:solidFill>
                  <a:schemeClr val="bg1"/>
                </a:solidFill>
                <a:latin typeface="Century Gothic" panose="020B0502020202020204" pitchFamily="34" charset="0"/>
                <a:cs typeface="Arial"/>
              </a:rPr>
              <a:t>Michael </a:t>
            </a:r>
            <a:r>
              <a:rPr lang="en-US" sz="1800" dirty="0">
                <a:solidFill>
                  <a:schemeClr val="bg1"/>
                </a:solidFill>
                <a:latin typeface="Century Gothic" panose="020B0502020202020204" pitchFamily="34" charset="0"/>
                <a:cs typeface="Arial"/>
              </a:rPr>
              <a:t>Taylor  |  ARES April 2019</a:t>
            </a:r>
          </a:p>
          <a:p>
            <a:endParaRPr lang="en-US" sz="1200" dirty="0">
              <a:solidFill>
                <a:schemeClr val="bg1"/>
              </a:solidFill>
              <a:latin typeface="Arial"/>
              <a:cs typeface="Arial"/>
            </a:endParaRPr>
          </a:p>
        </p:txBody>
      </p:sp>
      <p:pic>
        <p:nvPicPr>
          <p:cNvPr id="2050" name="Picture 2" descr="\\dcfile1\e-media\E-Media\MARKETING\Creative\CoStar Projects\_2014 Design Projects\003-14 (Re-Branding)\Final\Logos - FOLDER HAS MOVED = Creative Team Resources  Image Library  10. Logos\CoStar Group\Raster\PNG\csg_t_rgb_wht_re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800" y="-376214"/>
            <a:ext cx="4648003" cy="1624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600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Baseline Vacancy Forecast Model</a:t>
            </a:r>
          </a:p>
        </p:txBody>
      </p:sp>
      <p:pic>
        <p:nvPicPr>
          <p:cNvPr id="4" name="Content Placeholder 3"/>
          <p:cNvPicPr>
            <a:picLocks noGrp="1" noChangeAspect="1"/>
          </p:cNvPicPr>
          <p:nvPr>
            <p:ph idx="1"/>
          </p:nvPr>
        </p:nvPicPr>
        <p:blipFill>
          <a:blip r:embed="rId2"/>
          <a:stretch>
            <a:fillRect/>
          </a:stretch>
        </p:blipFill>
        <p:spPr>
          <a:xfrm>
            <a:off x="1586706" y="2583656"/>
            <a:ext cx="8991600" cy="1876425"/>
          </a:xfrm>
          <a:prstGeom prst="rect">
            <a:avLst/>
          </a:prstGeom>
        </p:spPr>
      </p:pic>
    </p:spTree>
    <p:extLst>
      <p:ext uri="{BB962C8B-B14F-4D97-AF65-F5344CB8AC3E}">
        <p14:creationId xmlns:p14="http://schemas.microsoft.com/office/powerpoint/2010/main" val="686275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Additional Independent Variables</a:t>
            </a:r>
          </a:p>
        </p:txBody>
      </p:sp>
      <p:pic>
        <p:nvPicPr>
          <p:cNvPr id="4" name="Content Placeholder 3"/>
          <p:cNvPicPr>
            <a:picLocks noGrp="1" noChangeAspect="1"/>
          </p:cNvPicPr>
          <p:nvPr>
            <p:ph idx="1"/>
          </p:nvPr>
        </p:nvPicPr>
        <p:blipFill>
          <a:blip r:embed="rId2"/>
          <a:stretch>
            <a:fillRect/>
          </a:stretch>
        </p:blipFill>
        <p:spPr>
          <a:xfrm>
            <a:off x="3272631" y="2155031"/>
            <a:ext cx="5619750" cy="2733675"/>
          </a:xfrm>
          <a:prstGeom prst="rect">
            <a:avLst/>
          </a:prstGeom>
        </p:spPr>
      </p:pic>
    </p:spTree>
    <p:extLst>
      <p:ext uri="{BB962C8B-B14F-4D97-AF65-F5344CB8AC3E}">
        <p14:creationId xmlns:p14="http://schemas.microsoft.com/office/powerpoint/2010/main" val="3298624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Vacancy Forecast Model Estimation Results</a:t>
            </a:r>
          </a:p>
        </p:txBody>
      </p:sp>
      <p:pic>
        <p:nvPicPr>
          <p:cNvPr id="4" name="Content Placeholder 3"/>
          <p:cNvPicPr>
            <a:picLocks noGrp="1" noChangeAspect="1"/>
          </p:cNvPicPr>
          <p:nvPr>
            <p:ph idx="1"/>
          </p:nvPr>
        </p:nvPicPr>
        <p:blipFill>
          <a:blip r:embed="rId2"/>
          <a:stretch>
            <a:fillRect/>
          </a:stretch>
        </p:blipFill>
        <p:spPr>
          <a:xfrm>
            <a:off x="2077250" y="989013"/>
            <a:ext cx="8010513" cy="5065712"/>
          </a:xfrm>
          <a:prstGeom prst="rect">
            <a:avLst/>
          </a:prstGeom>
        </p:spPr>
      </p:pic>
    </p:spTree>
    <p:extLst>
      <p:ext uri="{BB962C8B-B14F-4D97-AF65-F5344CB8AC3E}">
        <p14:creationId xmlns:p14="http://schemas.microsoft.com/office/powerpoint/2010/main" val="3614207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Chicago Industrial In-Sample Fitted Values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794" y="989013"/>
            <a:ext cx="10131424" cy="5065712"/>
          </a:xfrm>
        </p:spPr>
      </p:pic>
    </p:spTree>
    <p:extLst>
      <p:ext uri="{BB962C8B-B14F-4D97-AF65-F5344CB8AC3E}">
        <p14:creationId xmlns:p14="http://schemas.microsoft.com/office/powerpoint/2010/main" val="3564103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New York Office In-Sample Fitted Values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794" y="989013"/>
            <a:ext cx="10131424" cy="5065712"/>
          </a:xfrm>
        </p:spPr>
      </p:pic>
    </p:spTree>
    <p:extLst>
      <p:ext uri="{BB962C8B-B14F-4D97-AF65-F5344CB8AC3E}">
        <p14:creationId xmlns:p14="http://schemas.microsoft.com/office/powerpoint/2010/main" val="2908998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Out-of-Sample Results (2008Q1-2012Q4)</a:t>
            </a:r>
          </a:p>
        </p:txBody>
      </p:sp>
      <p:pic>
        <p:nvPicPr>
          <p:cNvPr id="4" name="Content Placeholder 3"/>
          <p:cNvPicPr>
            <a:picLocks noGrp="1" noChangeAspect="1"/>
          </p:cNvPicPr>
          <p:nvPr>
            <p:ph idx="1"/>
          </p:nvPr>
        </p:nvPicPr>
        <p:blipFill>
          <a:blip r:embed="rId2"/>
          <a:stretch>
            <a:fillRect/>
          </a:stretch>
        </p:blipFill>
        <p:spPr>
          <a:xfrm>
            <a:off x="1715294" y="2293144"/>
            <a:ext cx="8734425" cy="2457450"/>
          </a:xfrm>
          <a:prstGeom prst="rect">
            <a:avLst/>
          </a:prstGeom>
        </p:spPr>
      </p:pic>
    </p:spTree>
    <p:extLst>
      <p:ext uri="{BB962C8B-B14F-4D97-AF65-F5344CB8AC3E}">
        <p14:creationId xmlns:p14="http://schemas.microsoft.com/office/powerpoint/2010/main" val="2498852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Out-of-Sample Results (2013Q1-2017Q4)</a:t>
            </a:r>
          </a:p>
        </p:txBody>
      </p:sp>
      <p:pic>
        <p:nvPicPr>
          <p:cNvPr id="5" name="Content Placeholder 4"/>
          <p:cNvPicPr>
            <a:picLocks noGrp="1" noChangeAspect="1"/>
          </p:cNvPicPr>
          <p:nvPr>
            <p:ph idx="1"/>
          </p:nvPr>
        </p:nvPicPr>
        <p:blipFill>
          <a:blip r:embed="rId2"/>
          <a:stretch>
            <a:fillRect/>
          </a:stretch>
        </p:blipFill>
        <p:spPr>
          <a:xfrm>
            <a:off x="1689576" y="2309336"/>
            <a:ext cx="8763000" cy="2447925"/>
          </a:xfrm>
          <a:prstGeom prst="rect">
            <a:avLst/>
          </a:prstGeom>
        </p:spPr>
      </p:pic>
    </p:spTree>
    <p:extLst>
      <p:ext uri="{BB962C8B-B14F-4D97-AF65-F5344CB8AC3E}">
        <p14:creationId xmlns:p14="http://schemas.microsoft.com/office/powerpoint/2010/main" val="518117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New York Office Base Case Forecast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794" y="989013"/>
            <a:ext cx="10131424" cy="5065712"/>
          </a:xfrm>
        </p:spPr>
      </p:pic>
    </p:spTree>
    <p:extLst>
      <p:ext uri="{BB962C8B-B14F-4D97-AF65-F5344CB8AC3E}">
        <p14:creationId xmlns:p14="http://schemas.microsoft.com/office/powerpoint/2010/main" val="2108281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New York Office Recession Forecast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794" y="989013"/>
            <a:ext cx="10131424" cy="5065712"/>
          </a:xfrm>
        </p:spPr>
      </p:pic>
    </p:spTree>
    <p:extLst>
      <p:ext uri="{BB962C8B-B14F-4D97-AF65-F5344CB8AC3E}">
        <p14:creationId xmlns:p14="http://schemas.microsoft.com/office/powerpoint/2010/main" val="2571862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Conclusion</a:t>
            </a:r>
          </a:p>
        </p:txBody>
      </p:sp>
      <p:sp>
        <p:nvSpPr>
          <p:cNvPr id="3" name="Content Placeholder 2"/>
          <p:cNvSpPr>
            <a:spLocks noGrp="1"/>
          </p:cNvSpPr>
          <p:nvPr>
            <p:ph idx="1"/>
          </p:nvPr>
        </p:nvSpPr>
        <p:spPr/>
        <p:txBody>
          <a:bodyPr/>
          <a:lstStyle/>
          <a:p>
            <a:r>
              <a:rPr lang="en-US" sz="2800" dirty="0"/>
              <a:t>Examined a baseline vacancy forecast model and compared it to five other models with additional variables</a:t>
            </a:r>
          </a:p>
          <a:p>
            <a:r>
              <a:rPr lang="en-US" sz="2800" dirty="0"/>
              <a:t>Looked at in-sample and out-of-sample results</a:t>
            </a:r>
          </a:p>
          <a:p>
            <a:r>
              <a:rPr lang="en-US" sz="2800" dirty="0"/>
              <a:t>The addition of nonlinearly transformed variables improved the fit of the baseline vacancy model</a:t>
            </a:r>
          </a:p>
          <a:p>
            <a:pPr lvl="1"/>
            <a:r>
              <a:rPr lang="en-US" sz="2400" dirty="0"/>
              <a:t>In particular, the addition of the fitted values from a recession model using metro employment as its independent variable</a:t>
            </a:r>
          </a:p>
          <a:p>
            <a:pPr lvl="1"/>
            <a:r>
              <a:rPr lang="en-US" sz="2400" dirty="0"/>
              <a:t>Even though employment was already a factor</a:t>
            </a:r>
          </a:p>
          <a:p>
            <a:r>
              <a:rPr lang="en-US" sz="2800" dirty="0"/>
              <a:t>Underscores that the real world is complex and nonlinear</a:t>
            </a:r>
          </a:p>
          <a:p>
            <a:r>
              <a:rPr lang="en-US" sz="2800" dirty="0"/>
              <a:t>Demonstrates a practical method to factor business cycles into vacancy forecast models</a:t>
            </a:r>
          </a:p>
        </p:txBody>
      </p:sp>
    </p:spTree>
    <p:extLst>
      <p:ext uri="{BB962C8B-B14F-4D97-AF65-F5344CB8AC3E}">
        <p14:creationId xmlns:p14="http://schemas.microsoft.com/office/powerpoint/2010/main" val="1294728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a:t>
            </a:r>
          </a:p>
        </p:txBody>
      </p:sp>
      <p:sp>
        <p:nvSpPr>
          <p:cNvPr id="3" name="Content Placeholder 2"/>
          <p:cNvSpPr>
            <a:spLocks noGrp="1"/>
          </p:cNvSpPr>
          <p:nvPr>
            <p:ph idx="1"/>
          </p:nvPr>
        </p:nvSpPr>
        <p:spPr/>
        <p:txBody>
          <a:bodyPr/>
          <a:lstStyle/>
          <a:p>
            <a:r>
              <a:rPr lang="en-US" dirty="0"/>
              <a:t>Can we better incorporate business cycles into vacancy forecast models?</a:t>
            </a:r>
          </a:p>
          <a:p>
            <a:endParaRPr lang="en-US" dirty="0"/>
          </a:p>
          <a:p>
            <a:r>
              <a:rPr lang="en-US" dirty="0"/>
              <a:t>Overview of CoStar’s metro forecast models</a:t>
            </a:r>
          </a:p>
          <a:p>
            <a:r>
              <a:rPr lang="en-US" dirty="0"/>
              <a:t>Potential nonlinear transformations of macroeconomic variables</a:t>
            </a:r>
          </a:p>
          <a:p>
            <a:r>
              <a:rPr lang="en-US" dirty="0"/>
              <a:t>Results of vacancy forecast models with additional variables</a:t>
            </a:r>
            <a:br>
              <a:rPr lang="en-US" dirty="0"/>
            </a:br>
            <a:endParaRPr lang="en-US" dirty="0"/>
          </a:p>
          <a:p>
            <a:endParaRPr lang="en-US" dirty="0"/>
          </a:p>
        </p:txBody>
      </p:sp>
    </p:spTree>
    <p:extLst>
      <p:ext uri="{BB962C8B-B14F-4D97-AF65-F5344CB8AC3E}">
        <p14:creationId xmlns:p14="http://schemas.microsoft.com/office/powerpoint/2010/main" val="4196784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Future Research</a:t>
            </a:r>
          </a:p>
        </p:txBody>
      </p:sp>
      <p:sp>
        <p:nvSpPr>
          <p:cNvPr id="3" name="Content Placeholder 2"/>
          <p:cNvSpPr>
            <a:spLocks noGrp="1"/>
          </p:cNvSpPr>
          <p:nvPr>
            <p:ph idx="1"/>
          </p:nvPr>
        </p:nvSpPr>
        <p:spPr/>
        <p:txBody>
          <a:bodyPr/>
          <a:lstStyle/>
          <a:p>
            <a:r>
              <a:rPr lang="en-US" dirty="0"/>
              <a:t>Add nonlinear macroeconomic effects to other CRE forecast models</a:t>
            </a:r>
          </a:p>
          <a:p>
            <a:r>
              <a:rPr lang="en-US" dirty="0"/>
              <a:t>Additional nonlinear transformations of the employment variable, or of other variables</a:t>
            </a:r>
          </a:p>
          <a:p>
            <a:r>
              <a:rPr lang="en-US" dirty="0"/>
              <a:t>Separate property type or metro models</a:t>
            </a:r>
          </a:p>
        </p:txBody>
      </p:sp>
    </p:spTree>
    <p:extLst>
      <p:ext uri="{BB962C8B-B14F-4D97-AF65-F5344CB8AC3E}">
        <p14:creationId xmlns:p14="http://schemas.microsoft.com/office/powerpoint/2010/main" val="3171533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Questions or Comments?</a:t>
            </a:r>
          </a:p>
        </p:txBody>
      </p:sp>
    </p:spTree>
    <p:extLst>
      <p:ext uri="{BB962C8B-B14F-4D97-AF65-F5344CB8AC3E}">
        <p14:creationId xmlns:p14="http://schemas.microsoft.com/office/powerpoint/2010/main" val="3760580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itle 3"/>
          <p:cNvSpPr txBox="1">
            <a:spLocks/>
          </p:cNvSpPr>
          <p:nvPr/>
        </p:nvSpPr>
        <p:spPr bwMode="auto">
          <a:xfrm>
            <a:off x="514351" y="5731821"/>
            <a:ext cx="11277600" cy="728133"/>
          </a:xfrm>
          <a:prstGeom prst="rect">
            <a:avLst/>
          </a:prstGeom>
          <a:noFill/>
          <a:ln w="9525">
            <a:noFill/>
            <a:miter lim="800000"/>
            <a:headEnd/>
            <a:tailEnd/>
          </a:ln>
        </p:spPr>
        <p:txBody>
          <a:bodyPr/>
          <a:lstStyle/>
          <a:p>
            <a:r>
              <a:rPr lang="en-US" sz="900">
                <a:solidFill>
                  <a:prstClr val="white"/>
                </a:solidFill>
                <a:cs typeface="Arial" charset="0"/>
              </a:rPr>
              <a:t>© Copyright 2018 CoStar Group, Inc. All Rights Reserved. Although CoStar makes efforts to ensure the accuracy and reliability of the information contained herein, the following information includes projections that are based on various assumptions by CoStar concerning future events and circumstances, as well as historical and current data maintained in CoStar’s database. Actual results may vary from the projections presented. The  information in this presentation is provided ‘as is’ and CoStar expressly disclaims any guarantees, representations or warranties of any kind, including those of  merchantability and fitness for a particular purpose.  Features shown in this presentation may require additional subscriptions.</a:t>
            </a:r>
          </a:p>
        </p:txBody>
      </p:sp>
      <p:pic>
        <p:nvPicPr>
          <p:cNvPr id="1026" name="Picture 2" descr="\\dcfile1\e-media\E-Media\MARKETING\Creative\CoStar Projects\_2014 Design Projects\003-14 (Re-Branding)\Final\Logos - FOLDER HAS MOVED = Creative Team Resources  Image Library  10. Logos\CoStar\Raster\PNG\cos_t_rgb_wht_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100" y="1943100"/>
            <a:ext cx="7543800" cy="58293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txBox="1">
            <a:spLocks/>
          </p:cNvSpPr>
          <p:nvPr/>
        </p:nvSpPr>
        <p:spPr bwMode="auto">
          <a:xfrm>
            <a:off x="666751" y="1181822"/>
            <a:ext cx="11277600" cy="728133"/>
          </a:xfrm>
          <a:prstGeom prst="rect">
            <a:avLst/>
          </a:prstGeom>
          <a:noFill/>
          <a:ln w="9525">
            <a:noFill/>
            <a:miter lim="800000"/>
            <a:headEnd/>
            <a:tailEnd/>
          </a:ln>
        </p:spPr>
        <p:txBody>
          <a:bodyPr/>
          <a:lstStyle/>
          <a:p>
            <a:endParaRPr lang="en-US" sz="6000">
              <a:solidFill>
                <a:prstClr val="white"/>
              </a:solidFill>
              <a:latin typeface="Century Gothic" panose="020B0502020202020204" pitchFamily="34" charset="0"/>
              <a:cs typeface="Arial" charset="0"/>
            </a:endParaRPr>
          </a:p>
        </p:txBody>
      </p:sp>
    </p:spTree>
    <p:extLst>
      <p:ext uri="{BB962C8B-B14F-4D97-AF65-F5344CB8AC3E}">
        <p14:creationId xmlns:p14="http://schemas.microsoft.com/office/powerpoint/2010/main" val="1116976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CoStar Metro Forecast Model</a:t>
            </a:r>
          </a:p>
        </p:txBody>
      </p:sp>
      <p:pic>
        <p:nvPicPr>
          <p:cNvPr id="4" name="Content Placeholder 3"/>
          <p:cNvPicPr>
            <a:picLocks noGrp="1" noChangeAspect="1"/>
          </p:cNvPicPr>
          <p:nvPr>
            <p:ph idx="1"/>
          </p:nvPr>
        </p:nvPicPr>
        <p:blipFill>
          <a:blip r:embed="rId2"/>
          <a:stretch>
            <a:fillRect/>
          </a:stretch>
        </p:blipFill>
        <p:spPr>
          <a:xfrm>
            <a:off x="2507670" y="989013"/>
            <a:ext cx="7149672" cy="5065712"/>
          </a:xfrm>
          <a:prstGeom prst="rect">
            <a:avLst/>
          </a:prstGeom>
        </p:spPr>
      </p:pic>
    </p:spTree>
    <p:extLst>
      <p:ext uri="{BB962C8B-B14F-4D97-AF65-F5344CB8AC3E}">
        <p14:creationId xmlns:p14="http://schemas.microsoft.com/office/powerpoint/2010/main" val="548231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Regression Equations</a:t>
            </a:r>
          </a:p>
        </p:txBody>
      </p:sp>
      <p:pic>
        <p:nvPicPr>
          <p:cNvPr id="6" name="Picture 5"/>
          <p:cNvPicPr>
            <a:picLocks noChangeAspect="1"/>
          </p:cNvPicPr>
          <p:nvPr/>
        </p:nvPicPr>
        <p:blipFill>
          <a:blip r:embed="rId2"/>
          <a:stretch>
            <a:fillRect/>
          </a:stretch>
        </p:blipFill>
        <p:spPr>
          <a:xfrm>
            <a:off x="350635" y="3712536"/>
            <a:ext cx="5191125" cy="1543050"/>
          </a:xfrm>
          <a:prstGeom prst="rect">
            <a:avLst/>
          </a:prstGeom>
        </p:spPr>
      </p:pic>
      <p:pic>
        <p:nvPicPr>
          <p:cNvPr id="8" name="Picture 7"/>
          <p:cNvPicPr>
            <a:picLocks noChangeAspect="1"/>
          </p:cNvPicPr>
          <p:nvPr/>
        </p:nvPicPr>
        <p:blipFill>
          <a:blip r:embed="rId3"/>
          <a:stretch>
            <a:fillRect/>
          </a:stretch>
        </p:blipFill>
        <p:spPr>
          <a:xfrm>
            <a:off x="383972" y="1701527"/>
            <a:ext cx="5124450" cy="914400"/>
          </a:xfrm>
          <a:prstGeom prst="rect">
            <a:avLst/>
          </a:prstGeom>
        </p:spPr>
      </p:pic>
      <p:pic>
        <p:nvPicPr>
          <p:cNvPr id="12" name="Picture 11"/>
          <p:cNvPicPr>
            <a:picLocks noChangeAspect="1"/>
          </p:cNvPicPr>
          <p:nvPr/>
        </p:nvPicPr>
        <p:blipFill>
          <a:blip r:embed="rId4"/>
          <a:stretch>
            <a:fillRect/>
          </a:stretch>
        </p:blipFill>
        <p:spPr>
          <a:xfrm>
            <a:off x="6595096" y="1701527"/>
            <a:ext cx="5133975" cy="1571625"/>
          </a:xfrm>
          <a:prstGeom prst="rect">
            <a:avLst/>
          </a:prstGeom>
        </p:spPr>
      </p:pic>
      <p:pic>
        <p:nvPicPr>
          <p:cNvPr id="13" name="Picture 12"/>
          <p:cNvPicPr>
            <a:picLocks noChangeAspect="1"/>
          </p:cNvPicPr>
          <p:nvPr/>
        </p:nvPicPr>
        <p:blipFill>
          <a:blip r:embed="rId5"/>
          <a:stretch>
            <a:fillRect/>
          </a:stretch>
        </p:blipFill>
        <p:spPr>
          <a:xfrm>
            <a:off x="6595096" y="3804882"/>
            <a:ext cx="5114925" cy="1123950"/>
          </a:xfrm>
          <a:prstGeom prst="rect">
            <a:avLst/>
          </a:prstGeom>
        </p:spPr>
      </p:pic>
    </p:spTree>
    <p:extLst>
      <p:ext uri="{BB962C8B-B14F-4D97-AF65-F5344CB8AC3E}">
        <p14:creationId xmlns:p14="http://schemas.microsoft.com/office/powerpoint/2010/main" val="3696367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Transformations</a:t>
            </a:r>
          </a:p>
        </p:txBody>
      </p:sp>
      <p:pic>
        <p:nvPicPr>
          <p:cNvPr id="9" name="Content Placeholder 8"/>
          <p:cNvPicPr>
            <a:picLocks noGrp="1" noChangeAspect="1"/>
          </p:cNvPicPr>
          <p:nvPr>
            <p:ph idx="1"/>
          </p:nvPr>
        </p:nvPicPr>
        <p:blipFill>
          <a:blip r:embed="rId2"/>
          <a:stretch>
            <a:fillRect/>
          </a:stretch>
        </p:blipFill>
        <p:spPr>
          <a:xfrm>
            <a:off x="2672556" y="2169319"/>
            <a:ext cx="6819900" cy="2705100"/>
          </a:xfrm>
          <a:prstGeom prst="rect">
            <a:avLst/>
          </a:prstGeom>
        </p:spPr>
      </p:pic>
    </p:spTree>
    <p:extLst>
      <p:ext uri="{BB962C8B-B14F-4D97-AF65-F5344CB8AC3E}">
        <p14:creationId xmlns:p14="http://schemas.microsoft.com/office/powerpoint/2010/main" val="2757082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Additional Nonlinear Transformations</a:t>
            </a:r>
          </a:p>
        </p:txBody>
      </p:sp>
      <p:pic>
        <p:nvPicPr>
          <p:cNvPr id="6" name="Content Placeholder 5"/>
          <p:cNvPicPr>
            <a:picLocks noGrp="1" noChangeAspect="1"/>
          </p:cNvPicPr>
          <p:nvPr>
            <p:ph idx="1"/>
          </p:nvPr>
        </p:nvPicPr>
        <p:blipFill>
          <a:blip r:embed="rId2"/>
          <a:stretch>
            <a:fillRect/>
          </a:stretch>
        </p:blipFill>
        <p:spPr>
          <a:xfrm>
            <a:off x="2777331" y="2164556"/>
            <a:ext cx="6610350" cy="2714625"/>
          </a:xfrm>
          <a:prstGeom prst="rect">
            <a:avLst/>
          </a:prstGeom>
        </p:spPr>
      </p:pic>
    </p:spTree>
    <p:extLst>
      <p:ext uri="{BB962C8B-B14F-4D97-AF65-F5344CB8AC3E}">
        <p14:creationId xmlns:p14="http://schemas.microsoft.com/office/powerpoint/2010/main" val="4155545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Probability of Recession Binary Logistic Regression</a:t>
            </a:r>
          </a:p>
        </p:txBody>
      </p:sp>
      <p:pic>
        <p:nvPicPr>
          <p:cNvPr id="8" name="Content Placeholder 7"/>
          <p:cNvPicPr>
            <a:picLocks noGrp="1" noChangeAspect="1"/>
          </p:cNvPicPr>
          <p:nvPr>
            <p:ph idx="1"/>
          </p:nvPr>
        </p:nvPicPr>
        <p:blipFill>
          <a:blip r:embed="rId2"/>
          <a:stretch>
            <a:fillRect/>
          </a:stretch>
        </p:blipFill>
        <p:spPr>
          <a:xfrm>
            <a:off x="1620044" y="2431256"/>
            <a:ext cx="8924925" cy="2181225"/>
          </a:xfrm>
          <a:prstGeom prst="rect">
            <a:avLst/>
          </a:prstGeom>
        </p:spPr>
      </p:pic>
    </p:spTree>
    <p:extLst>
      <p:ext uri="{BB962C8B-B14F-4D97-AF65-F5344CB8AC3E}">
        <p14:creationId xmlns:p14="http://schemas.microsoft.com/office/powerpoint/2010/main" val="1419295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Recession Model Estimation Results</a:t>
            </a:r>
          </a:p>
        </p:txBody>
      </p:sp>
      <p:pic>
        <p:nvPicPr>
          <p:cNvPr id="6" name="Content Placeholder 5"/>
          <p:cNvPicPr>
            <a:picLocks noGrp="1" noChangeAspect="1"/>
          </p:cNvPicPr>
          <p:nvPr>
            <p:ph idx="1"/>
          </p:nvPr>
        </p:nvPicPr>
        <p:blipFill>
          <a:blip r:embed="rId2"/>
          <a:stretch>
            <a:fillRect/>
          </a:stretch>
        </p:blipFill>
        <p:spPr>
          <a:xfrm>
            <a:off x="3272631" y="1197769"/>
            <a:ext cx="5619750" cy="4648200"/>
          </a:xfrm>
          <a:prstGeom prst="rect">
            <a:avLst/>
          </a:prstGeom>
        </p:spPr>
      </p:pic>
    </p:spTree>
    <p:extLst>
      <p:ext uri="{BB962C8B-B14F-4D97-AF65-F5344CB8AC3E}">
        <p14:creationId xmlns:p14="http://schemas.microsoft.com/office/powerpoint/2010/main" val="3312892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Recession Model Fitted Values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794" y="989013"/>
            <a:ext cx="10131424" cy="5065712"/>
          </a:xfrm>
        </p:spPr>
      </p:pic>
    </p:spTree>
    <p:extLst>
      <p:ext uri="{BB962C8B-B14F-4D97-AF65-F5344CB8AC3E}">
        <p14:creationId xmlns:p14="http://schemas.microsoft.com/office/powerpoint/2010/main" val="6349530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69273</TotalTime>
  <Words>350</Words>
  <Application>Microsoft Office PowerPoint</Application>
  <PresentationFormat>Widescreen</PresentationFormat>
  <Paragraphs>41</Paragraphs>
  <Slides>22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Adobe Caslon Pro</vt:lpstr>
      <vt:lpstr>Arial</vt:lpstr>
      <vt:lpstr>Calibri</vt:lpstr>
      <vt:lpstr>Century Gothic</vt:lpstr>
      <vt:lpstr>Franklin Gothic Book</vt:lpstr>
      <vt:lpstr>Lucida Grande</vt:lpstr>
      <vt:lpstr>Wingdings</vt:lpstr>
      <vt:lpstr>Office Theme</vt:lpstr>
      <vt:lpstr>PowerPoint Presentation</vt:lpstr>
      <vt:lpstr>Introduction</vt:lpstr>
      <vt:lpstr>CoStar Metro Forecast Model</vt:lpstr>
      <vt:lpstr>Regression Equations</vt:lpstr>
      <vt:lpstr>Linear Transformations</vt:lpstr>
      <vt:lpstr>Additional Nonlinear Transformations</vt:lpstr>
      <vt:lpstr>Probability of Recession Binary Logistic Regression</vt:lpstr>
      <vt:lpstr>Recession Model Estimation Results</vt:lpstr>
      <vt:lpstr>Recession Model Fitted Values</vt:lpstr>
      <vt:lpstr>Baseline Vacancy Forecast Model</vt:lpstr>
      <vt:lpstr>Additional Independent Variables</vt:lpstr>
      <vt:lpstr>Vacancy Forecast Model Estimation Results</vt:lpstr>
      <vt:lpstr>Chicago Industrial In-Sample Fitted Values</vt:lpstr>
      <vt:lpstr>New York Office In-Sample Fitted Values</vt:lpstr>
      <vt:lpstr>Out-of-Sample Results (2008Q1-2012Q4)</vt:lpstr>
      <vt:lpstr>Out-of-Sample Results (2013Q1-2017Q4)</vt:lpstr>
      <vt:lpstr>New York Office Base Case Forecast</vt:lpstr>
      <vt:lpstr>New York Office Recession Forecast</vt:lpstr>
      <vt:lpstr>Conclusion</vt:lpstr>
      <vt:lpstr>Future Research</vt:lpstr>
      <vt:lpstr>Questions or Comments?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Florance</dc:creator>
  <cp:lastModifiedBy>Michael Taylor</cp:lastModifiedBy>
  <cp:revision>507</cp:revision>
  <cp:lastPrinted>2018-10-04T16:53:25Z</cp:lastPrinted>
  <dcterms:created xsi:type="dcterms:W3CDTF">2016-01-19T14:57:18Z</dcterms:created>
  <dcterms:modified xsi:type="dcterms:W3CDTF">2025-04-02T17:53:08Z</dcterms:modified>
</cp:coreProperties>
</file>